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7DCE1-64FA-94A0-3A8F-9195CD1E5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5B9FA47-1E0C-8F2D-7864-C89F23554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D9320-BC5C-42AA-B3E2-427DBDF42550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EE09D9C-62F1-9699-6C9C-0AF5D663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7C0F36-118D-1F21-3AF1-39A28C207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71946-9D2D-488F-A377-4FC8E59A58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548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4973F02-110C-5F36-D747-E2648DCF3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9563AC-809B-68ED-C20F-49486C1A4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051E636-81CC-8F07-4CF9-62BA3BE4C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D9320-BC5C-42AA-B3E2-427DBDF42550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C33D85-B88C-5C2A-00CD-BA44F44B6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E5FC4-F297-AC6C-B7C2-021C5A5C4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71946-9D2D-488F-A377-4FC8E59A58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614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DC0A822-9C0C-DCCA-11E2-6C6A91FE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39A2FF-D7AE-0B87-4634-947DF190DE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0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F04380F-012C-A36E-0703-D4854111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DB0AB8D-8C2E-8C13-9E4A-1532E6942A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2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075BC67-D24D-6F9C-3149-4DBF36537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DF64D22-35C6-6EA9-B73E-AE9FE7D02F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39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CB430EE6-2F1D-3FAD-8BDE-964BA59B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CD21D39-F07A-7ED7-F6F8-DBB9D030C6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6D59BE7-0D12-5DE8-6216-BCB5148DD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6A78C4A-C90C-829F-D072-33A588410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DC5BAD0-A666-7E63-9A3C-7014A393A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06E4ACB-D017-1BC8-7925-7EDD3CBB00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4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2B0032C-B87D-26AB-E9EB-74D2CF1D5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3F3335A-0422-17B7-EA4C-3D7727D493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72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933AB06-6CA7-8677-C18F-96F85334A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D2A030B-F6AF-E8AB-6616-1AFC7DC459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09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C09235E-E930-63DC-88AB-50244D83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30197E9-C531-AF70-0AA4-3D8F37B568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24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8A37A56-E93E-A912-9285-822BC6389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00CE9EF-13B4-EE60-CD37-D9D0A9684E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60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C1CDB01-A798-4AEB-785D-2E3A46F0A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92A5056-67F9-C331-D6A1-534AD984B6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79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1C4F68E-B18D-8D3C-F7DC-EE13952B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8E20ABA-CDC6-C1E0-D9A9-C4EB984C94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29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9440989-CDAD-FE46-15B8-0B673939A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B527D60-FD1E-2ED2-ABB4-1827061B79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21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22B6E1F-2155-19BE-1071-4742F6C6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8ECDA52-066E-7D45-4585-C546A5177B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34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B89EFFA9-FB2C-1247-38C6-54CE9AD3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20F2A47-A593-8B76-5B8B-D17C94C428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13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075B357-39C4-CA3C-96D9-8245F24F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3763B5E-24FF-829F-2B28-91ACEC140B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10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3C29AFA-5EF1-9F0D-B6BB-FDB26F5B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931233A-8926-E26D-12F3-FF2C6E86FE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97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B5AA26E-4363-DC0E-CC69-223C1462D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338705-275F-29D0-C98E-1EE8916642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47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343AD9B-6AF2-6F2B-B333-C8D1F50BA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9E666D-B626-24FE-62E8-B7D6173E3B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21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C2131B73-D902-9183-2339-E4C4DB3B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B436BB7-AF22-D05D-60D7-517144B424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94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C058807D-AA5B-861B-B383-9EACA671E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37D0A80-6FF3-75A6-CF5C-2823220712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58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0268A6F-A0D5-C3BE-3D0C-FDD2A4155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D0B7AE2-4735-C917-3993-C2258ECEE1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8670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Phillip de Graaff</dc:creator>
  <cp:lastModifiedBy>Phillip de Graaff</cp:lastModifiedBy>
  <cp:revision>1</cp:revision>
  <dcterms:created xsi:type="dcterms:W3CDTF">2026-10-01T11:07:20Z</dcterms:created>
  <dcterms:modified xsi:type="dcterms:W3CDTF">2026-10-01T11:07:20Z</dcterms:modified>
</cp:coreProperties>
</file>